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7" r:id="rId2"/>
  </p:sldIdLst>
  <p:sldSz cx="6858000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3250"/>
  </p:normalViewPr>
  <p:slideViewPr>
    <p:cSldViewPr snapToGrid="0" snapToObjects="1">
      <p:cViewPr varScale="1">
        <p:scale>
          <a:sx n="72" d="100"/>
          <a:sy n="72" d="100"/>
        </p:scale>
        <p:origin x="3856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9347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4930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4757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28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48"/>
            <a:ext cx="5915025" cy="266699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4801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037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703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954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500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3158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5998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8905CF-E8E1-9F4C-B260-DA609987B8CE}" type="datetimeFigureOut">
              <a:rPr lang="en-US" smtClean="0"/>
              <a:t>4/1/20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8469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54E5B9F-E3D0-D54E-93F8-4871E825F46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16858" y="0"/>
            <a:ext cx="6096000" cy="12192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0" y="4444364"/>
            <a:ext cx="1219200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67" b="1" dirty="0"/>
              <a:t>B)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133495"/>
            <a:ext cx="1219200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67" b="1" dirty="0"/>
              <a:t>A)</a:t>
            </a: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-5647267" y="920049"/>
            <a:ext cx="18694400" cy="2356556"/>
          </a:xfrm>
          <a:prstGeom prst="rect">
            <a:avLst/>
          </a:prstGeom>
        </p:spPr>
        <p:txBody>
          <a:bodyPr vert="horz" lIns="162560" tIns="81280" rIns="162560" bIns="81280" rtlCol="0" anchor="ctr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7822"/>
          </a:p>
        </p:txBody>
      </p:sp>
      <p:sp>
        <p:nvSpPr>
          <p:cNvPr id="11" name="TextBox 10"/>
          <p:cNvSpPr txBox="1"/>
          <p:nvPr/>
        </p:nvSpPr>
        <p:spPr>
          <a:xfrm>
            <a:off x="0" y="8579336"/>
            <a:ext cx="1219200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67" b="1" dirty="0"/>
              <a:t>C)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5601382-B5ED-FF4C-B7E3-95E832B70520}"/>
              </a:ext>
            </a:extLst>
          </p:cNvPr>
          <p:cNvSpPr/>
          <p:nvPr/>
        </p:nvSpPr>
        <p:spPr>
          <a:xfrm>
            <a:off x="2393077" y="3663262"/>
            <a:ext cx="3532094" cy="3227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7F51A04-5319-A84B-B3E6-60F3F865AE3E}"/>
              </a:ext>
            </a:extLst>
          </p:cNvPr>
          <p:cNvSpPr/>
          <p:nvPr/>
        </p:nvSpPr>
        <p:spPr>
          <a:xfrm>
            <a:off x="2411006" y="7483289"/>
            <a:ext cx="3532094" cy="3227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8794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501</TotalTime>
  <Words>6</Words>
  <Application>Microsoft Macintosh PowerPoint</Application>
  <PresentationFormat>Widescreen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Rahul Subramanian</dc:creator>
  <cp:lastModifiedBy>Rahul Subramanian</cp:lastModifiedBy>
  <cp:revision>25</cp:revision>
  <cp:lastPrinted>2019-09-23T18:21:25Z</cp:lastPrinted>
  <dcterms:created xsi:type="dcterms:W3CDTF">2019-08-29T21:27:25Z</dcterms:created>
  <dcterms:modified xsi:type="dcterms:W3CDTF">2020-04-01T18:29:29Z</dcterms:modified>
</cp:coreProperties>
</file>

<file path=docProps/thumbnail.jpeg>
</file>